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C728"/>
    <a:srgbClr val="481E80"/>
    <a:srgbClr val="595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" d="100"/>
          <a:sy n="10" d="100"/>
        </p:scale>
        <p:origin x="-966" y="-7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584512"/>
        <c:axId val="83586048"/>
      </c:lineChart>
      <c:catAx>
        <c:axId val="8358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586048"/>
        <c:crosses val="autoZero"/>
        <c:auto val="1"/>
        <c:lblAlgn val="ctr"/>
        <c:lblOffset val="100"/>
        <c:noMultiLvlLbl val="0"/>
      </c:catAx>
      <c:valAx>
        <c:axId val="83586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584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183872"/>
        <c:axId val="83193856"/>
      </c:lineChart>
      <c:catAx>
        <c:axId val="8318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93856"/>
        <c:crosses val="autoZero"/>
        <c:auto val="1"/>
        <c:lblAlgn val="ctr"/>
        <c:lblOffset val="100"/>
        <c:noMultiLvlLbl val="0"/>
      </c:catAx>
      <c:valAx>
        <c:axId val="83193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83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0" y="990600"/>
            <a:ext cx="31089600" cy="25145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6400800" y="3588603"/>
            <a:ext cx="31089600" cy="830997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852160"/>
            <a:ext cx="12801600" cy="1219200"/>
          </a:xfrm>
          <a:prstGeom prst="round1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19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1143000" y="7071360"/>
            <a:ext cx="12801600" cy="6858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5032736"/>
            <a:ext cx="12801600" cy="1219200"/>
          </a:xfrm>
          <a:prstGeom prst="round1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251936"/>
            <a:ext cx="12801600" cy="9088165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5831800"/>
            <a:ext cx="12801600" cy="1219200"/>
          </a:xfrm>
          <a:prstGeom prst="round1Rect">
            <a:avLst/>
          </a:prstGeom>
          <a:solidFill>
            <a:schemeClr val="accent4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852160"/>
            <a:ext cx="12801600" cy="1219200"/>
          </a:xfrm>
          <a:prstGeom prst="round1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071360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1948160"/>
            <a:ext cx="12801600" cy="6172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3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15544800" y="23469600"/>
            <a:ext cx="12801600" cy="1752600"/>
          </a:xfrm>
        </p:spPr>
        <p:txBody>
          <a:bodyPr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583180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85216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071360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5837408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831800"/>
            <a:ext cx="12801600" cy="1219200"/>
          </a:xfrm>
          <a:prstGeom prst="round1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32" name="Instructions"/>
          <p:cNvSpPr/>
          <p:nvPr userDrawn="1"/>
        </p:nvSpPr>
        <p:spPr>
          <a:xfrm>
            <a:off x="43891200" y="2552699"/>
            <a:ext cx="1244727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lvl="0">
              <a:spcBef>
                <a:spcPts val="1200"/>
              </a:spcBef>
            </a:pPr>
            <a:r>
              <a:rPr sz="9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1200"/>
              </a:spcBef>
            </a:pP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</a:t>
            </a:r>
          </a:p>
          <a:p>
            <a:pPr lvl="0">
              <a:spcBef>
                <a:spcPts val="300"/>
              </a:spcBef>
            </a:pPr>
            <a:endParaRPr sz="60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200"/>
              </a:spcBef>
            </a:pPr>
            <a:r>
              <a:rPr sz="88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12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formatted for you.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2400"/>
              </a:spcBef>
            </a:pP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add or remove bullet points from text, just click the Bullets button on the Home tab.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or body text, just make a copy of what you need and drag it into place. PowerPoint’s Smart Guides will help you align it with everything else.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pictures instead of ours? No problem! Just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right-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 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picture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and choose Change Picture. Maintain the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proportion of pictures as you r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esize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by dragging a corner.</a:t>
            </a:r>
            <a:endParaRPr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9168">
          <p15:clr>
            <a:srgbClr val="A4A3A4"/>
          </p15:clr>
        </p15:guide>
        <p15:guide id="2" pos="18480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invGray">
          <a:xfrm>
            <a:off x="0" y="0"/>
            <a:ext cx="43891200" cy="502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400800" y="990600"/>
            <a:ext cx="31089600" cy="25145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0" y="6019800"/>
            <a:ext cx="3108960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8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368">
          <p15:clr>
            <a:srgbClr val="A4A3A4"/>
          </p15:clr>
        </p15:guide>
        <p15:guide id="2" pos="720">
          <p15:clr>
            <a:srgbClr val="A4A3A4"/>
          </p15:clr>
        </p15:guide>
        <p15:guide id="3" pos="26928">
          <p15:clr>
            <a:srgbClr val="A4A3A4"/>
          </p15:clr>
        </p15:guide>
        <p15:guide id="4" pos="13824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2.xml"/><Relationship Id="rId7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81E80"/>
                </a:solidFill>
              </a:rPr>
              <a:t>[Poster Title] Lorem ipsum dolor sit </a:t>
            </a:r>
            <a:r>
              <a:rPr lang="en-US" dirty="0" err="1" smtClean="0">
                <a:solidFill>
                  <a:srgbClr val="481E80"/>
                </a:solidFill>
              </a:rPr>
              <a:t>amet</a:t>
            </a:r>
            <a:r>
              <a:rPr lang="en-US" dirty="0" smtClean="0">
                <a:solidFill>
                  <a:srgbClr val="481E80"/>
                </a:solidFill>
              </a:rPr>
              <a:t>, </a:t>
            </a:r>
            <a:r>
              <a:rPr lang="en-US" dirty="0" err="1" smtClean="0">
                <a:solidFill>
                  <a:srgbClr val="481E80"/>
                </a:solidFill>
              </a:rPr>
              <a:t>adipiscing</a:t>
            </a:r>
            <a:r>
              <a:rPr lang="en-US" dirty="0" smtClean="0">
                <a:solidFill>
                  <a:srgbClr val="481E80"/>
                </a:solidFill>
              </a:rPr>
              <a:t> </a:t>
            </a:r>
            <a:r>
              <a:rPr lang="en-US" dirty="0" err="1" smtClean="0">
                <a:solidFill>
                  <a:srgbClr val="481E80"/>
                </a:solidFill>
              </a:rPr>
              <a:t>elit</a:t>
            </a:r>
            <a:r>
              <a:rPr lang="en-US" dirty="0" smtClean="0">
                <a:solidFill>
                  <a:srgbClr val="481E80"/>
                </a:solidFill>
              </a:rPr>
              <a:t> </a:t>
            </a:r>
            <a:r>
              <a:rPr lang="en-US" dirty="0" err="1" smtClean="0">
                <a:solidFill>
                  <a:srgbClr val="481E80"/>
                </a:solidFill>
              </a:rPr>
              <a:t>maecenas</a:t>
            </a:r>
            <a:r>
              <a:rPr lang="en-US" dirty="0" smtClean="0">
                <a:solidFill>
                  <a:srgbClr val="481E80"/>
                </a:solidFill>
              </a:rPr>
              <a:t> </a:t>
            </a:r>
            <a:r>
              <a:rPr lang="en-US" dirty="0" err="1" smtClean="0">
                <a:solidFill>
                  <a:srgbClr val="481E80"/>
                </a:solidFill>
              </a:rPr>
              <a:t>porttitor</a:t>
            </a:r>
            <a:r>
              <a:rPr lang="en-US" dirty="0" smtClean="0">
                <a:solidFill>
                  <a:srgbClr val="481E80"/>
                </a:solidFill>
              </a:rPr>
              <a:t> </a:t>
            </a:r>
            <a:r>
              <a:rPr lang="en-US" dirty="0" err="1" smtClean="0">
                <a:solidFill>
                  <a:srgbClr val="481E80"/>
                </a:solidFill>
              </a:rPr>
              <a:t>congue</a:t>
            </a:r>
            <a:r>
              <a:rPr lang="en-US" dirty="0" smtClean="0">
                <a:solidFill>
                  <a:srgbClr val="481E80"/>
                </a:solidFill>
              </a:rPr>
              <a:t> </a:t>
            </a:r>
            <a:r>
              <a:rPr lang="en-US" dirty="0" err="1" smtClean="0">
                <a:solidFill>
                  <a:srgbClr val="481E80"/>
                </a:solidFill>
              </a:rPr>
              <a:t>massa</a:t>
            </a:r>
            <a:r>
              <a:rPr lang="en-US" dirty="0" smtClean="0">
                <a:solidFill>
                  <a:srgbClr val="481E80"/>
                </a:solidFill>
              </a:rPr>
              <a:t> </a:t>
            </a:r>
            <a:r>
              <a:rPr lang="en-US" dirty="0" err="1" smtClean="0">
                <a:solidFill>
                  <a:srgbClr val="481E80"/>
                </a:solidFill>
              </a:rPr>
              <a:t>fusce</a:t>
            </a:r>
            <a:endParaRPr lang="en-US" dirty="0">
              <a:solidFill>
                <a:srgbClr val="481E80"/>
              </a:solidFill>
            </a:endParaRP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[Replace the following names and titles with those of the actual contributors: </a:t>
            </a:r>
            <a:r>
              <a:rPr lang="en-US" dirty="0" err="1" smtClean="0">
                <a:solidFill>
                  <a:srgbClr val="002060"/>
                </a:solidFill>
              </a:rPr>
              <a:t>Dorena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Paschke</a:t>
            </a:r>
            <a:r>
              <a:rPr lang="en-US" dirty="0" smtClean="0">
                <a:solidFill>
                  <a:srgbClr val="002060"/>
                </a:solidFill>
              </a:rPr>
              <a:t>, PhD1; David Alexander, PhD2;  Jeff Hay, RN, BSN, MHA3, and </a:t>
            </a:r>
            <a:r>
              <a:rPr lang="en-US" dirty="0" err="1" smtClean="0">
                <a:solidFill>
                  <a:srgbClr val="002060"/>
                </a:solidFill>
              </a:rPr>
              <a:t>Pilar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Pinilla</a:t>
            </a:r>
            <a:r>
              <a:rPr lang="en-US" dirty="0" smtClean="0">
                <a:solidFill>
                  <a:srgbClr val="002060"/>
                </a:solidFill>
              </a:rPr>
              <a:t>, MD4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1[Add affiliation for first contributor], 2[Add affiliation for second contributor], 3[Add affiliation for third contributor], 4[Add affiliation for fourth contributor]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Type the abstract here. To remove bullet points, just click the Bullets button on the Home tab.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solidFill>
            <a:srgbClr val="481E80">
              <a:alpha val="63000"/>
            </a:srgbClr>
          </a:solidFill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Add title if necessary. Click the B button on the home tab to add bold formatting.</a:t>
            </a:r>
          </a:p>
          <a:p>
            <a:pPr lvl="1"/>
            <a:r>
              <a:rPr lang="en-US" dirty="0" smtClean="0"/>
              <a:t>Background item</a:t>
            </a:r>
          </a:p>
          <a:p>
            <a:pPr lvl="1"/>
            <a:r>
              <a:rPr lang="en-US" dirty="0" smtClean="0"/>
              <a:t>Background item</a:t>
            </a:r>
          </a:p>
          <a:p>
            <a:pPr lvl="1"/>
            <a:r>
              <a:rPr lang="en-US" dirty="0" smtClean="0"/>
              <a:t>Background item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solidFill>
            <a:srgbClr val="595C67"/>
          </a:soli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r>
              <a:rPr lang="en-US" smtClean="0"/>
              <a:t>List objectives here</a:t>
            </a:r>
          </a:p>
          <a:p>
            <a:r>
              <a:rPr lang="en-US" smtClean="0"/>
              <a:t>Objective 1</a:t>
            </a:r>
          </a:p>
          <a:p>
            <a:r>
              <a:rPr lang="en-US" smtClean="0"/>
              <a:t>Objective 2</a:t>
            </a:r>
          </a:p>
          <a:p>
            <a:r>
              <a:rPr lang="en-US" smtClean="0"/>
              <a:t>Objective 3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solidFill>
            <a:srgbClr val="481E80"/>
          </a:solidFill>
        </p:spPr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r>
              <a:rPr lang="en-US" smtClean="0"/>
              <a:t>List methods and descriptions here</a:t>
            </a:r>
          </a:p>
          <a:p>
            <a:r>
              <a:rPr lang="en-US" smtClean="0"/>
              <a:t>Method 1</a:t>
            </a:r>
          </a:p>
          <a:p>
            <a:r>
              <a:rPr lang="en-US" smtClean="0"/>
              <a:t>Method 2</a:t>
            </a:r>
          </a:p>
          <a:p>
            <a:r>
              <a:rPr lang="en-US" smtClean="0"/>
              <a:t>Method 3</a:t>
            </a:r>
            <a:endParaRPr lang="en-US" dirty="0"/>
          </a:p>
        </p:txBody>
      </p:sp>
      <p:graphicFrame>
        <p:nvGraphicFramePr>
          <p:cNvPr id="25" name="Content Placeholder 24" descr="Sample table with 4 columns, 7 rows." title="Sample table"/>
          <p:cNvGraphicFramePr>
            <a:graphicFrameLocks noGrp="1"/>
          </p:cNvGraphicFramePr>
          <p:nvPr>
            <p:ph sz="quarter" idx="23"/>
            <p:extLst>
              <p:ext uri="{D42A27DB-BD31-4B8C-83A1-F6EECF244321}">
                <p14:modId xmlns:p14="http://schemas.microsoft.com/office/powerpoint/2010/main" val="2517281170"/>
              </p:ext>
            </p:extLst>
          </p:nvPr>
        </p:nvGraphicFramePr>
        <p:xfrm>
          <a:off x="15544800" y="11947525"/>
          <a:ext cx="12801600" cy="603561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200400"/>
                <a:gridCol w="3200400"/>
                <a:gridCol w="3200400"/>
                <a:gridCol w="3200400"/>
              </a:tblGrid>
              <a:tr h="862231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Heading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Heading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Heading</a:t>
                      </a:r>
                      <a:endParaRPr lang="en-US" sz="2800" dirty="0"/>
                    </a:p>
                  </a:txBody>
                  <a:tcPr anchor="ctr"/>
                </a:tc>
              </a:tr>
              <a:tr h="86223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Item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122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233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345</a:t>
                      </a:r>
                      <a:endParaRPr lang="en-US" sz="2800" dirty="0"/>
                    </a:p>
                  </a:txBody>
                  <a:tcPr anchor="ctr"/>
                </a:tc>
              </a:tr>
              <a:tr h="86223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Item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759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856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290</a:t>
                      </a:r>
                      <a:endParaRPr lang="en-US" sz="2800" dirty="0"/>
                    </a:p>
                  </a:txBody>
                  <a:tcPr anchor="ctr"/>
                </a:tc>
              </a:tr>
              <a:tr h="86223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Item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228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134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238</a:t>
                      </a:r>
                      <a:endParaRPr lang="en-US" sz="2800" dirty="0"/>
                    </a:p>
                  </a:txBody>
                  <a:tcPr anchor="ctr"/>
                </a:tc>
              </a:tr>
              <a:tr h="86223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Item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954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875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976</a:t>
                      </a:r>
                      <a:endParaRPr lang="en-US" sz="2800" dirty="0"/>
                    </a:p>
                  </a:txBody>
                  <a:tcPr anchor="ctr"/>
                </a:tc>
              </a:tr>
              <a:tr h="86223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Item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324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325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301</a:t>
                      </a:r>
                      <a:endParaRPr lang="en-US" sz="2800" dirty="0"/>
                    </a:p>
                  </a:txBody>
                  <a:tcPr anchor="ctr"/>
                </a:tc>
              </a:tr>
              <a:tr h="86223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Item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199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137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186</a:t>
                      </a:r>
                      <a:endParaRPr lang="en-US" sz="2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" name="Content Placeholder 14"/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r>
              <a:rPr lang="en-US" smtClean="0"/>
              <a:t>Type a caption for the data content or pictures here.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9"/>
          </p:nvPr>
        </p:nvSpPr>
        <p:spPr>
          <a:solidFill>
            <a:srgbClr val="F0C728">
              <a:alpha val="36000"/>
            </a:srgbClr>
          </a:solidFill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r>
              <a:rPr lang="en-US" smtClean="0"/>
              <a:t>Result 1</a:t>
            </a:r>
          </a:p>
          <a:p>
            <a:r>
              <a:rPr lang="en-US" smtClean="0"/>
              <a:t>Result 2</a:t>
            </a:r>
          </a:p>
          <a:p>
            <a:r>
              <a:rPr lang="en-US" smtClean="0"/>
              <a:t>Result 3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>
          <a:solidFill>
            <a:srgbClr val="F0C728"/>
          </a:solidFill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24" name="Content Placeholder 23" descr="Line chart" title="Chart"/>
          <p:cNvGraphicFramePr>
            <a:graphicFrameLocks noGrp="1"/>
          </p:cNvGraphicFramePr>
          <p:nvPr>
            <p:ph sz="quarter" idx="32"/>
            <p:extLst>
              <p:ext uri="{D42A27DB-BD31-4B8C-83A1-F6EECF244321}">
                <p14:modId xmlns:p14="http://schemas.microsoft.com/office/powerpoint/2010/main" val="1995786904"/>
              </p:ext>
            </p:extLst>
          </p:nvPr>
        </p:nvGraphicFramePr>
        <p:xfrm>
          <a:off x="29900563" y="7070725"/>
          <a:ext cx="12801600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2" name="Content Placeholder 31" descr="Line chart" title="Chart"/>
          <p:cNvGraphicFramePr>
            <a:graphicFrameLocks noGrp="1"/>
          </p:cNvGraphicFramePr>
          <p:nvPr>
            <p:ph sz="quarter" idx="33"/>
            <p:extLst>
              <p:ext uri="{D42A27DB-BD31-4B8C-83A1-F6EECF244321}">
                <p14:modId xmlns:p14="http://schemas.microsoft.com/office/powerpoint/2010/main" val="1978053771"/>
              </p:ext>
            </p:extLst>
          </p:nvPr>
        </p:nvGraphicFramePr>
        <p:xfrm>
          <a:off x="29900563" y="15836900"/>
          <a:ext cx="12801600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>
          <a:solidFill>
            <a:srgbClr val="481E80">
              <a:alpha val="51000"/>
            </a:srgbClr>
          </a:solidFill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r>
              <a:rPr lang="en-US" dirty="0" smtClean="0"/>
              <a:t>Conclusion 1</a:t>
            </a:r>
          </a:p>
          <a:p>
            <a:r>
              <a:rPr lang="en-US" dirty="0" smtClean="0"/>
              <a:t>Conclusion 2</a:t>
            </a:r>
          </a:p>
          <a:p>
            <a:r>
              <a:rPr lang="en-US" dirty="0" smtClean="0"/>
              <a:t>Conclusion 3</a:t>
            </a:r>
            <a:endParaRPr lang="en-US" dirty="0"/>
          </a:p>
        </p:txBody>
      </p:sp>
      <p:pic>
        <p:nvPicPr>
          <p:cNvPr id="27" name="Picture 26" descr="Xray of spine" title="Sample Pictur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00" y="18897600"/>
            <a:ext cx="2834641" cy="3968496"/>
          </a:xfrm>
          <a:prstGeom prst="rect">
            <a:avLst/>
          </a:prstGeom>
        </p:spPr>
      </p:pic>
      <p:pic>
        <p:nvPicPr>
          <p:cNvPr id="29" name="Picture 28" descr="Xray of hand" title="Sample Pictur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4949" y="18897600"/>
            <a:ext cx="3604717" cy="3968496"/>
          </a:xfrm>
          <a:prstGeom prst="rect">
            <a:avLst/>
          </a:prstGeom>
        </p:spPr>
      </p:pic>
      <p:pic>
        <p:nvPicPr>
          <p:cNvPr id="28" name="Picture 27" descr="Xray of head" title="Sample Pictur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174" y="18897600"/>
            <a:ext cx="5555894" cy="396849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7208" y="2156043"/>
            <a:ext cx="6216792" cy="151219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907" y="2023809"/>
            <a:ext cx="3657607" cy="148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ical Poster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1110015-E380-4C53-980C-698226C61C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208</Words>
  <Application>Microsoft Office PowerPoint</Application>
  <PresentationFormat>Custom</PresentationFormat>
  <Paragraphs>66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Medical Poster</vt:lpstr>
      <vt:lpstr>[Poster Title] Lorem ipsum dolor sit amet, adipiscing elit maecenas porttitor congue massa fusce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2015-10-21T21:26:13Z</dcterms:created>
  <dcterms:modified xsi:type="dcterms:W3CDTF">2015-12-07T16:06:19Z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TC040015519991</vt:lpwstr>
  </property>
</Properties>
</file>